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D6488-B4A3-496E-B1E5-F75A04EB8D3A}" type="doc">
      <dgm:prSet loTypeId="urn:microsoft.com/office/officeart/2011/layout/ConvergingText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ED1BE989-CA58-4102-AFC5-875757B9E21B}">
      <dgm:prSet phldrT="[Text]"/>
      <dgm:spPr/>
      <dgm:t>
        <a:bodyPr/>
        <a:lstStyle/>
        <a:p>
          <a:pPr algn="ctr"/>
          <a:r>
            <a:rPr lang="en-GB" b="1" dirty="0">
              <a:solidFill>
                <a:schemeClr val="tx2">
                  <a:lumMod val="75000"/>
                </a:schemeClr>
              </a:solidFill>
            </a:rPr>
            <a:t>Attending an international sporting event</a:t>
          </a:r>
        </a:p>
      </dgm:t>
    </dgm:pt>
    <dgm:pt modelId="{E3E36EA8-43F8-40A8-8CB5-6FD04869D4E7}" type="parTrans" cxnId="{5A8CE723-085B-4F5E-AD33-CECBD2F2CE85}">
      <dgm:prSet/>
      <dgm:spPr/>
      <dgm:t>
        <a:bodyPr/>
        <a:lstStyle/>
        <a:p>
          <a:pPr algn="ctr"/>
          <a:endParaRPr lang="en-GB"/>
        </a:p>
      </dgm:t>
    </dgm:pt>
    <dgm:pt modelId="{C5B577EB-9850-4F16-8807-4F8EBD32323C}" type="sibTrans" cxnId="{5A8CE723-085B-4F5E-AD33-CECBD2F2CE85}">
      <dgm:prSet/>
      <dgm:spPr/>
      <dgm:t>
        <a:bodyPr/>
        <a:lstStyle/>
        <a:p>
          <a:pPr algn="ctr"/>
          <a:endParaRPr lang="en-GB"/>
        </a:p>
      </dgm:t>
    </dgm:pt>
    <dgm:pt modelId="{4EDD606D-1E55-42AA-8FEB-D769C980FD2D}">
      <dgm:prSet phldrT="[Text]"/>
      <dgm:spPr/>
      <dgm:t>
        <a:bodyPr/>
        <a:lstStyle/>
        <a:p>
          <a:pPr algn="ctr"/>
          <a:r>
            <a:rPr lang="en-GB" b="1" dirty="0">
              <a:solidFill>
                <a:schemeClr val="tx2">
                  <a:lumMod val="75000"/>
                </a:schemeClr>
              </a:solidFill>
            </a:rPr>
            <a:t>Staying within a local hotel for the event is </a:t>
          </a:r>
          <a:r>
            <a:rPr lang="en-GB" b="1" i="1" dirty="0">
              <a:solidFill>
                <a:schemeClr val="tx2">
                  <a:lumMod val="75000"/>
                </a:schemeClr>
              </a:solidFill>
            </a:rPr>
            <a:t>hospitality</a:t>
          </a:r>
        </a:p>
      </dgm:t>
    </dgm:pt>
    <dgm:pt modelId="{C12C215A-B1D5-46D0-B2ED-7C15FA2F90CE}" type="parTrans" cxnId="{ACFEFC9D-F21C-4129-92F4-57FB696E9786}">
      <dgm:prSet/>
      <dgm:spPr/>
      <dgm:t>
        <a:bodyPr/>
        <a:lstStyle/>
        <a:p>
          <a:pPr algn="ctr"/>
          <a:endParaRPr lang="en-GB"/>
        </a:p>
      </dgm:t>
    </dgm:pt>
    <dgm:pt modelId="{8FE36361-A590-49B3-9DC1-60488E20B8F8}" type="sibTrans" cxnId="{ACFEFC9D-F21C-4129-92F4-57FB696E9786}">
      <dgm:prSet/>
      <dgm:spPr/>
      <dgm:t>
        <a:bodyPr/>
        <a:lstStyle/>
        <a:p>
          <a:pPr algn="ctr"/>
          <a:endParaRPr lang="en-GB"/>
        </a:p>
      </dgm:t>
    </dgm:pt>
    <dgm:pt modelId="{AA16C517-203E-4135-8B91-31ED7DE800C9}">
      <dgm:prSet phldrT="[Text]" custT="1"/>
      <dgm:spPr/>
      <dgm:t>
        <a:bodyPr/>
        <a:lstStyle/>
        <a:p>
          <a:pPr algn="ctr"/>
          <a:r>
            <a:rPr lang="en-GB" sz="1700" b="1" dirty="0">
              <a:solidFill>
                <a:schemeClr val="tx2">
                  <a:lumMod val="75000"/>
                </a:schemeClr>
              </a:solidFill>
            </a:rPr>
            <a:t>Running the </a:t>
          </a:r>
          <a:r>
            <a:rPr lang="en-GB" sz="1700" b="1" i="1" dirty="0">
              <a:solidFill>
                <a:schemeClr val="tx2">
                  <a:lumMod val="75000"/>
                </a:schemeClr>
              </a:solidFill>
            </a:rPr>
            <a:t>event</a:t>
          </a:r>
          <a:r>
            <a:rPr lang="en-GB" sz="1700" b="1" dirty="0">
              <a:solidFill>
                <a:schemeClr val="tx2">
                  <a:lumMod val="75000"/>
                </a:schemeClr>
              </a:solidFill>
            </a:rPr>
            <a:t> is event management</a:t>
          </a:r>
        </a:p>
      </dgm:t>
    </dgm:pt>
    <dgm:pt modelId="{2AD0B8D2-FBDE-4BFB-AE14-D985FDFF4096}" type="parTrans" cxnId="{A665D1DE-18C5-4CC7-BC27-3085DB8BEAAB}">
      <dgm:prSet/>
      <dgm:spPr/>
      <dgm:t>
        <a:bodyPr/>
        <a:lstStyle/>
        <a:p>
          <a:pPr algn="ctr"/>
          <a:endParaRPr lang="en-GB"/>
        </a:p>
      </dgm:t>
    </dgm:pt>
    <dgm:pt modelId="{F9118B18-4C0F-4EEC-B05B-912D12B9FA56}" type="sibTrans" cxnId="{A665D1DE-18C5-4CC7-BC27-3085DB8BEAAB}">
      <dgm:prSet/>
      <dgm:spPr/>
      <dgm:t>
        <a:bodyPr/>
        <a:lstStyle/>
        <a:p>
          <a:pPr algn="ctr"/>
          <a:endParaRPr lang="en-GB"/>
        </a:p>
      </dgm:t>
    </dgm:pt>
    <dgm:pt modelId="{91175708-2953-4967-8DDC-F46B5F47AE41}">
      <dgm:prSet phldrT="[Text]"/>
      <dgm:spPr/>
      <dgm:t>
        <a:bodyPr/>
        <a:lstStyle/>
        <a:p>
          <a:pPr algn="ctr"/>
          <a:r>
            <a:rPr lang="en-GB" b="1" dirty="0">
              <a:solidFill>
                <a:schemeClr val="tx2">
                  <a:lumMod val="75000"/>
                </a:schemeClr>
              </a:solidFill>
            </a:rPr>
            <a:t>Travel agent booking' transport, event tickets, and hotel is </a:t>
          </a:r>
          <a:r>
            <a:rPr lang="en-GB" b="1" i="1" dirty="0">
              <a:solidFill>
                <a:schemeClr val="tx2">
                  <a:lumMod val="75000"/>
                </a:schemeClr>
              </a:solidFill>
            </a:rPr>
            <a:t>tourism</a:t>
          </a:r>
          <a:r>
            <a:rPr lang="en-GB" b="1" dirty="0">
              <a:solidFill>
                <a:schemeClr val="tx2">
                  <a:lumMod val="75000"/>
                </a:schemeClr>
              </a:solidFill>
            </a:rPr>
            <a:t> </a:t>
          </a:r>
        </a:p>
      </dgm:t>
    </dgm:pt>
    <dgm:pt modelId="{3CB503D5-BDCD-46D5-A3FE-752315B37CD2}" type="parTrans" cxnId="{406CF9B1-9EA4-450C-B79D-6CE613C890E7}">
      <dgm:prSet/>
      <dgm:spPr/>
      <dgm:t>
        <a:bodyPr/>
        <a:lstStyle/>
        <a:p>
          <a:pPr algn="ctr"/>
          <a:endParaRPr lang="en-GB"/>
        </a:p>
      </dgm:t>
    </dgm:pt>
    <dgm:pt modelId="{C1C87198-09F9-486B-9690-9FAA108A6796}" type="sibTrans" cxnId="{406CF9B1-9EA4-450C-B79D-6CE613C890E7}">
      <dgm:prSet/>
      <dgm:spPr/>
      <dgm:t>
        <a:bodyPr/>
        <a:lstStyle/>
        <a:p>
          <a:pPr algn="ctr"/>
          <a:endParaRPr lang="en-GB"/>
        </a:p>
      </dgm:t>
    </dgm:pt>
    <dgm:pt modelId="{9D42C200-B123-4AB1-A95E-F5CB5A32FBDF}" type="pres">
      <dgm:prSet presAssocID="{605D6488-B4A3-496E-B1E5-F75A04EB8D3A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118B6A1-5126-4CB8-8018-74FD07E14B2C}" type="pres">
      <dgm:prSet presAssocID="{ED1BE989-CA58-4102-AFC5-875757B9E21B}" presName="composite" presStyleCnt="0"/>
      <dgm:spPr/>
    </dgm:pt>
    <dgm:pt modelId="{82629308-A3ED-4907-AC32-6CF4525DA470}" type="pres">
      <dgm:prSet presAssocID="{ED1BE989-CA58-4102-AFC5-875757B9E21B}" presName="ParentAccent1" presStyleLbl="alignNode1" presStyleIdx="0" presStyleCnt="34"/>
      <dgm:spPr/>
    </dgm:pt>
    <dgm:pt modelId="{F650676C-682E-4C2A-BE62-F283BC946D36}" type="pres">
      <dgm:prSet presAssocID="{ED1BE989-CA58-4102-AFC5-875757B9E21B}" presName="ParentAccent2" presStyleLbl="alignNode1" presStyleIdx="1" presStyleCnt="34"/>
      <dgm:spPr/>
    </dgm:pt>
    <dgm:pt modelId="{27DB253C-3E39-4CDE-9636-DB129057C883}" type="pres">
      <dgm:prSet presAssocID="{ED1BE989-CA58-4102-AFC5-875757B9E21B}" presName="ParentAccent3" presStyleLbl="alignNode1" presStyleIdx="2" presStyleCnt="34"/>
      <dgm:spPr/>
    </dgm:pt>
    <dgm:pt modelId="{DE50EBF8-E3D1-432D-855D-FAD75019E957}" type="pres">
      <dgm:prSet presAssocID="{ED1BE989-CA58-4102-AFC5-875757B9E21B}" presName="ParentAccent4" presStyleLbl="alignNode1" presStyleIdx="3" presStyleCnt="34"/>
      <dgm:spPr/>
    </dgm:pt>
    <dgm:pt modelId="{902A9AFE-ED27-4BD7-B917-6960E9FD7617}" type="pres">
      <dgm:prSet presAssocID="{ED1BE989-CA58-4102-AFC5-875757B9E21B}" presName="ParentAccent5" presStyleLbl="alignNode1" presStyleIdx="4" presStyleCnt="34"/>
      <dgm:spPr/>
    </dgm:pt>
    <dgm:pt modelId="{D44371F1-B44E-48D6-8964-B25362D208FE}" type="pres">
      <dgm:prSet presAssocID="{ED1BE989-CA58-4102-AFC5-875757B9E21B}" presName="ParentAccent6" presStyleLbl="alignNode1" presStyleIdx="5" presStyleCnt="34"/>
      <dgm:spPr/>
    </dgm:pt>
    <dgm:pt modelId="{466C05FD-32DE-4A60-A116-CDA496CB7640}" type="pres">
      <dgm:prSet presAssocID="{ED1BE989-CA58-4102-AFC5-875757B9E21B}" presName="ParentAccent7" presStyleLbl="alignNode1" presStyleIdx="6" presStyleCnt="34"/>
      <dgm:spPr/>
    </dgm:pt>
    <dgm:pt modelId="{34C2FFE8-353A-4443-8D7D-5EEA2757445E}" type="pres">
      <dgm:prSet presAssocID="{ED1BE989-CA58-4102-AFC5-875757B9E21B}" presName="ParentAccent8" presStyleLbl="alignNode1" presStyleIdx="7" presStyleCnt="34"/>
      <dgm:spPr/>
    </dgm:pt>
    <dgm:pt modelId="{29328FDB-504E-4960-AAD5-E436627EC97C}" type="pres">
      <dgm:prSet presAssocID="{ED1BE989-CA58-4102-AFC5-875757B9E21B}" presName="ParentAccent9" presStyleLbl="alignNode1" presStyleIdx="8" presStyleCnt="34"/>
      <dgm:spPr/>
    </dgm:pt>
    <dgm:pt modelId="{E1653780-2466-4856-96B2-73664D1E46A5}" type="pres">
      <dgm:prSet presAssocID="{ED1BE989-CA58-4102-AFC5-875757B9E21B}" presName="ParentAccent10" presStyleLbl="alignNode1" presStyleIdx="9" presStyleCnt="34"/>
      <dgm:spPr/>
    </dgm:pt>
    <dgm:pt modelId="{09D24452-E11F-4E77-817A-DFB924026B18}" type="pres">
      <dgm:prSet presAssocID="{ED1BE989-CA58-4102-AFC5-875757B9E21B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4C22BB-4CDA-404F-82A8-AFFA1220AC9A}" type="pres">
      <dgm:prSet presAssocID="{4EDD606D-1E55-42AA-8FEB-D769C980FD2D}" presName="Child1Accent1" presStyleLbl="alignNode1" presStyleIdx="11" presStyleCnt="34"/>
      <dgm:spPr/>
    </dgm:pt>
    <dgm:pt modelId="{B9352821-7087-4F02-AD34-D0B4F8399189}" type="pres">
      <dgm:prSet presAssocID="{4EDD606D-1E55-42AA-8FEB-D769C980FD2D}" presName="Child1Accent2" presStyleLbl="alignNode1" presStyleIdx="12" presStyleCnt="34"/>
      <dgm:spPr/>
    </dgm:pt>
    <dgm:pt modelId="{26BC4889-B55F-417F-A55A-81B6588F5325}" type="pres">
      <dgm:prSet presAssocID="{4EDD606D-1E55-42AA-8FEB-D769C980FD2D}" presName="Child1Accent3" presStyleLbl="alignNode1" presStyleIdx="13" presStyleCnt="34"/>
      <dgm:spPr/>
    </dgm:pt>
    <dgm:pt modelId="{7A371388-5260-40D6-8689-3852DBC429F6}" type="pres">
      <dgm:prSet presAssocID="{4EDD606D-1E55-42AA-8FEB-D769C980FD2D}" presName="Child1Accent4" presStyleLbl="alignNode1" presStyleIdx="14" presStyleCnt="34"/>
      <dgm:spPr/>
    </dgm:pt>
    <dgm:pt modelId="{CDD3FB81-2E2C-4E2C-B5A4-02D10B893871}" type="pres">
      <dgm:prSet presAssocID="{4EDD606D-1E55-42AA-8FEB-D769C980FD2D}" presName="Child1Accent5" presStyleLbl="alignNode1" presStyleIdx="15" presStyleCnt="34"/>
      <dgm:spPr/>
    </dgm:pt>
    <dgm:pt modelId="{069F7B62-0FE5-42F3-B466-A4735CA36DCA}" type="pres">
      <dgm:prSet presAssocID="{4EDD606D-1E55-42AA-8FEB-D769C980FD2D}" presName="Child1Accent6" presStyleLbl="alignNode1" presStyleIdx="16" presStyleCnt="34"/>
      <dgm:spPr/>
    </dgm:pt>
    <dgm:pt modelId="{FD548ACA-E2D8-4D57-AA7D-97469279A8ED}" type="pres">
      <dgm:prSet presAssocID="{4EDD606D-1E55-42AA-8FEB-D769C980FD2D}" presName="Child1Accent7" presStyleLbl="alignNode1" presStyleIdx="17" presStyleCnt="34"/>
      <dgm:spPr/>
    </dgm:pt>
    <dgm:pt modelId="{8266163D-5F63-40AD-B4F0-AE5926DB41D3}" type="pres">
      <dgm:prSet presAssocID="{4EDD606D-1E55-42AA-8FEB-D769C980FD2D}" presName="Child1Accent8" presStyleLbl="alignNode1" presStyleIdx="18" presStyleCnt="34"/>
      <dgm:spPr/>
    </dgm:pt>
    <dgm:pt modelId="{6D8161A1-94BB-4BFA-94B7-B4BCAB49AA6F}" type="pres">
      <dgm:prSet presAssocID="{4EDD606D-1E55-42AA-8FEB-D769C980FD2D}" presName="Child1Accent9" presStyleLbl="alignNode1" presStyleIdx="19" presStyleCnt="34"/>
      <dgm:spPr/>
    </dgm:pt>
    <dgm:pt modelId="{D7C49634-6DBF-45DB-BD49-1E0C5A0116E8}" type="pres">
      <dgm:prSet presAssocID="{4EDD606D-1E55-42AA-8FEB-D769C980FD2D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C694E6-BB52-4E5E-BE18-8855C4BEE04F}" type="pres">
      <dgm:prSet presAssocID="{AA16C517-203E-4135-8B91-31ED7DE800C9}" presName="Child2Accent1" presStyleLbl="alignNode1" presStyleIdx="20" presStyleCnt="34"/>
      <dgm:spPr/>
    </dgm:pt>
    <dgm:pt modelId="{CFD209C6-0431-4902-9D92-98B44C134139}" type="pres">
      <dgm:prSet presAssocID="{AA16C517-203E-4135-8B91-31ED7DE800C9}" presName="Child2Accent2" presStyleLbl="alignNode1" presStyleIdx="21" presStyleCnt="34"/>
      <dgm:spPr/>
    </dgm:pt>
    <dgm:pt modelId="{C396E052-78F7-4072-BF41-3EEAD6578C6A}" type="pres">
      <dgm:prSet presAssocID="{AA16C517-203E-4135-8B91-31ED7DE800C9}" presName="Child2Accent3" presStyleLbl="alignNode1" presStyleIdx="22" presStyleCnt="34"/>
      <dgm:spPr/>
    </dgm:pt>
    <dgm:pt modelId="{4FB23773-666F-4643-AD55-3922BCADC21B}" type="pres">
      <dgm:prSet presAssocID="{AA16C517-203E-4135-8B91-31ED7DE800C9}" presName="Child2Accent4" presStyleLbl="alignNode1" presStyleIdx="23" presStyleCnt="34"/>
      <dgm:spPr/>
    </dgm:pt>
    <dgm:pt modelId="{A57DCC17-454A-4442-A5FC-A35F528257D1}" type="pres">
      <dgm:prSet presAssocID="{AA16C517-203E-4135-8B91-31ED7DE800C9}" presName="Child2Accent5" presStyleLbl="alignNode1" presStyleIdx="24" presStyleCnt="34"/>
      <dgm:spPr/>
    </dgm:pt>
    <dgm:pt modelId="{26E33C0E-A89D-49C2-8AD0-2E97E17E7478}" type="pres">
      <dgm:prSet presAssocID="{AA16C517-203E-4135-8B91-31ED7DE800C9}" presName="Child2Accent6" presStyleLbl="alignNode1" presStyleIdx="25" presStyleCnt="34"/>
      <dgm:spPr/>
    </dgm:pt>
    <dgm:pt modelId="{D5394475-BF3B-4C3D-BD02-A9E843D145F4}" type="pres">
      <dgm:prSet presAssocID="{AA16C517-203E-4135-8B91-31ED7DE800C9}" presName="Child2Accent7" presStyleLbl="alignNode1" presStyleIdx="26" presStyleCnt="34"/>
      <dgm:spPr/>
    </dgm:pt>
    <dgm:pt modelId="{35FB7E02-2820-4DF7-A05D-EED73990961A}" type="pres">
      <dgm:prSet presAssocID="{AA16C517-203E-4135-8B91-31ED7DE800C9}" presName="Child2" presStyleLbl="revTx" presStyleIdx="1" presStyleCnt="3" custScaleX="111528" custScaleY="130890" custLinFactNeighborX="6953" custLinFactNeighborY="-2545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02C75E-B461-42F0-BB49-5FE8996CF3B5}" type="pres">
      <dgm:prSet presAssocID="{91175708-2953-4967-8DDC-F46B5F47AE41}" presName="Child3Accent1" presStyleLbl="alignNode1" presStyleIdx="27" presStyleCnt="34"/>
      <dgm:spPr/>
    </dgm:pt>
    <dgm:pt modelId="{A0945C86-84DF-4F9A-AB88-B2CDCFE26E90}" type="pres">
      <dgm:prSet presAssocID="{91175708-2953-4967-8DDC-F46B5F47AE41}" presName="Child3Accent2" presStyleLbl="alignNode1" presStyleIdx="28" presStyleCnt="34"/>
      <dgm:spPr/>
    </dgm:pt>
    <dgm:pt modelId="{CFC02F48-D327-44EF-AD73-DF22D8FEBC30}" type="pres">
      <dgm:prSet presAssocID="{91175708-2953-4967-8DDC-F46B5F47AE41}" presName="Child3Accent3" presStyleLbl="alignNode1" presStyleIdx="29" presStyleCnt="34"/>
      <dgm:spPr/>
    </dgm:pt>
    <dgm:pt modelId="{A9436737-0A8B-48B0-A8FC-C8E78F5E3FBB}" type="pres">
      <dgm:prSet presAssocID="{91175708-2953-4967-8DDC-F46B5F47AE41}" presName="Child3Accent4" presStyleLbl="alignNode1" presStyleIdx="30" presStyleCnt="34"/>
      <dgm:spPr/>
    </dgm:pt>
    <dgm:pt modelId="{4D2A28C5-7D81-4CB0-BD65-C95CF901BF5A}" type="pres">
      <dgm:prSet presAssocID="{91175708-2953-4967-8DDC-F46B5F47AE41}" presName="Child3Accent5" presStyleLbl="alignNode1" presStyleIdx="31" presStyleCnt="34"/>
      <dgm:spPr/>
    </dgm:pt>
    <dgm:pt modelId="{CFF49117-4646-43B8-8B60-0C894E366A87}" type="pres">
      <dgm:prSet presAssocID="{91175708-2953-4967-8DDC-F46B5F47AE41}" presName="Child3Accent6" presStyleLbl="alignNode1" presStyleIdx="32" presStyleCnt="34"/>
      <dgm:spPr/>
    </dgm:pt>
    <dgm:pt modelId="{CEC17568-40EF-4F29-B0DF-695BF46DD021}" type="pres">
      <dgm:prSet presAssocID="{91175708-2953-4967-8DDC-F46B5F47AE41}" presName="Child3Accent7" presStyleLbl="alignNode1" presStyleIdx="33" presStyleCnt="34"/>
      <dgm:spPr/>
    </dgm:pt>
    <dgm:pt modelId="{C70B96FF-E876-4657-8738-BA8EFB8D0E2A}" type="pres">
      <dgm:prSet presAssocID="{91175708-2953-4967-8DDC-F46B5F47AE41}" presName="Child3" presStyleLbl="revTx" presStyleIdx="2" presStyleCnt="3" custScaleY="149636" custLinFactNeighborY="-4574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CFEFC9D-F21C-4129-92F4-57FB696E9786}" srcId="{ED1BE989-CA58-4102-AFC5-875757B9E21B}" destId="{4EDD606D-1E55-42AA-8FEB-D769C980FD2D}" srcOrd="0" destOrd="0" parTransId="{C12C215A-B1D5-46D0-B2ED-7C15FA2F90CE}" sibTransId="{8FE36361-A590-49B3-9DC1-60488E20B8F8}"/>
    <dgm:cxn modelId="{406CF9B1-9EA4-450C-B79D-6CE613C890E7}" srcId="{ED1BE989-CA58-4102-AFC5-875757B9E21B}" destId="{91175708-2953-4967-8DDC-F46B5F47AE41}" srcOrd="2" destOrd="0" parTransId="{3CB503D5-BDCD-46D5-A3FE-752315B37CD2}" sibTransId="{C1C87198-09F9-486B-9690-9FAA108A6796}"/>
    <dgm:cxn modelId="{1A9B2007-06D1-4CF0-8062-1AF7CACEE5D4}" type="presOf" srcId="{91175708-2953-4967-8DDC-F46B5F47AE41}" destId="{C70B96FF-E876-4657-8738-BA8EFB8D0E2A}" srcOrd="0" destOrd="0" presId="urn:microsoft.com/office/officeart/2011/layout/ConvergingText"/>
    <dgm:cxn modelId="{30C398DA-FCAB-4BAA-A5CB-980A379B3042}" type="presOf" srcId="{AA16C517-203E-4135-8B91-31ED7DE800C9}" destId="{35FB7E02-2820-4DF7-A05D-EED73990961A}" srcOrd="0" destOrd="0" presId="urn:microsoft.com/office/officeart/2011/layout/ConvergingText"/>
    <dgm:cxn modelId="{A665D1DE-18C5-4CC7-BC27-3085DB8BEAAB}" srcId="{ED1BE989-CA58-4102-AFC5-875757B9E21B}" destId="{AA16C517-203E-4135-8B91-31ED7DE800C9}" srcOrd="1" destOrd="0" parTransId="{2AD0B8D2-FBDE-4BFB-AE14-D985FDFF4096}" sibTransId="{F9118B18-4C0F-4EEC-B05B-912D12B9FA56}"/>
    <dgm:cxn modelId="{3EE2449D-E511-4AB7-ABF5-E2802A9A9C70}" type="presOf" srcId="{605D6488-B4A3-496E-B1E5-F75A04EB8D3A}" destId="{9D42C200-B123-4AB1-A95E-F5CB5A32FBDF}" srcOrd="0" destOrd="0" presId="urn:microsoft.com/office/officeart/2011/layout/ConvergingText"/>
    <dgm:cxn modelId="{5A8CE723-085B-4F5E-AD33-CECBD2F2CE85}" srcId="{605D6488-B4A3-496E-B1E5-F75A04EB8D3A}" destId="{ED1BE989-CA58-4102-AFC5-875757B9E21B}" srcOrd="0" destOrd="0" parTransId="{E3E36EA8-43F8-40A8-8CB5-6FD04869D4E7}" sibTransId="{C5B577EB-9850-4F16-8807-4F8EBD32323C}"/>
    <dgm:cxn modelId="{358634F1-2C22-43D7-9D99-660011F39B5D}" type="presOf" srcId="{4EDD606D-1E55-42AA-8FEB-D769C980FD2D}" destId="{D7C49634-6DBF-45DB-BD49-1E0C5A0116E8}" srcOrd="0" destOrd="0" presId="urn:microsoft.com/office/officeart/2011/layout/ConvergingText"/>
    <dgm:cxn modelId="{39169A09-D242-4550-8D68-5FDF5151920A}" type="presOf" srcId="{ED1BE989-CA58-4102-AFC5-875757B9E21B}" destId="{09D24452-E11F-4E77-817A-DFB924026B18}" srcOrd="0" destOrd="0" presId="urn:microsoft.com/office/officeart/2011/layout/ConvergingText"/>
    <dgm:cxn modelId="{B604600D-336D-400D-9301-02ACFA463806}" type="presParOf" srcId="{9D42C200-B123-4AB1-A95E-F5CB5A32FBDF}" destId="{4118B6A1-5126-4CB8-8018-74FD07E14B2C}" srcOrd="0" destOrd="0" presId="urn:microsoft.com/office/officeart/2011/layout/ConvergingText"/>
    <dgm:cxn modelId="{8C850371-9CA8-45A9-A00E-06893DF4249B}" type="presParOf" srcId="{4118B6A1-5126-4CB8-8018-74FD07E14B2C}" destId="{82629308-A3ED-4907-AC32-6CF4525DA470}" srcOrd="0" destOrd="0" presId="urn:microsoft.com/office/officeart/2011/layout/ConvergingText"/>
    <dgm:cxn modelId="{B07A9832-6C92-4841-8CBE-CECCDE6AE32A}" type="presParOf" srcId="{4118B6A1-5126-4CB8-8018-74FD07E14B2C}" destId="{F650676C-682E-4C2A-BE62-F283BC946D36}" srcOrd="1" destOrd="0" presId="urn:microsoft.com/office/officeart/2011/layout/ConvergingText"/>
    <dgm:cxn modelId="{DE0C1EED-3650-4DE6-97AF-A43C0CD65816}" type="presParOf" srcId="{4118B6A1-5126-4CB8-8018-74FD07E14B2C}" destId="{27DB253C-3E39-4CDE-9636-DB129057C883}" srcOrd="2" destOrd="0" presId="urn:microsoft.com/office/officeart/2011/layout/ConvergingText"/>
    <dgm:cxn modelId="{963B0644-78E8-48F4-AEDA-9DF5547DA10E}" type="presParOf" srcId="{4118B6A1-5126-4CB8-8018-74FD07E14B2C}" destId="{DE50EBF8-E3D1-432D-855D-FAD75019E957}" srcOrd="3" destOrd="0" presId="urn:microsoft.com/office/officeart/2011/layout/ConvergingText"/>
    <dgm:cxn modelId="{DB4948B3-5920-412F-AC4A-A50E5DD9BAF8}" type="presParOf" srcId="{4118B6A1-5126-4CB8-8018-74FD07E14B2C}" destId="{902A9AFE-ED27-4BD7-B917-6960E9FD7617}" srcOrd="4" destOrd="0" presId="urn:microsoft.com/office/officeart/2011/layout/ConvergingText"/>
    <dgm:cxn modelId="{B179C935-8D57-4FC3-BD66-7FE990B96DD8}" type="presParOf" srcId="{4118B6A1-5126-4CB8-8018-74FD07E14B2C}" destId="{D44371F1-B44E-48D6-8964-B25362D208FE}" srcOrd="5" destOrd="0" presId="urn:microsoft.com/office/officeart/2011/layout/ConvergingText"/>
    <dgm:cxn modelId="{1AA395B3-88AD-462F-91FD-15DE0AAFE5AD}" type="presParOf" srcId="{4118B6A1-5126-4CB8-8018-74FD07E14B2C}" destId="{466C05FD-32DE-4A60-A116-CDA496CB7640}" srcOrd="6" destOrd="0" presId="urn:microsoft.com/office/officeart/2011/layout/ConvergingText"/>
    <dgm:cxn modelId="{0FB18864-CE1C-4101-A122-01695E220A9C}" type="presParOf" srcId="{4118B6A1-5126-4CB8-8018-74FD07E14B2C}" destId="{34C2FFE8-353A-4443-8D7D-5EEA2757445E}" srcOrd="7" destOrd="0" presId="urn:microsoft.com/office/officeart/2011/layout/ConvergingText"/>
    <dgm:cxn modelId="{4A6B67BE-5737-455D-8740-FCE4A02BCFDE}" type="presParOf" srcId="{4118B6A1-5126-4CB8-8018-74FD07E14B2C}" destId="{29328FDB-504E-4960-AAD5-E436627EC97C}" srcOrd="8" destOrd="0" presId="urn:microsoft.com/office/officeart/2011/layout/ConvergingText"/>
    <dgm:cxn modelId="{5EFCDFC2-62C6-49E3-91D5-1D0A0CE375F9}" type="presParOf" srcId="{4118B6A1-5126-4CB8-8018-74FD07E14B2C}" destId="{E1653780-2466-4856-96B2-73664D1E46A5}" srcOrd="9" destOrd="0" presId="urn:microsoft.com/office/officeart/2011/layout/ConvergingText"/>
    <dgm:cxn modelId="{97E60841-1D64-48C1-AC25-10ABE0AB8A6B}" type="presParOf" srcId="{4118B6A1-5126-4CB8-8018-74FD07E14B2C}" destId="{09D24452-E11F-4E77-817A-DFB924026B18}" srcOrd="10" destOrd="0" presId="urn:microsoft.com/office/officeart/2011/layout/ConvergingText"/>
    <dgm:cxn modelId="{1658CC3F-65E8-44C9-BF29-EB545A1E925C}" type="presParOf" srcId="{4118B6A1-5126-4CB8-8018-74FD07E14B2C}" destId="{7B4C22BB-4CDA-404F-82A8-AFFA1220AC9A}" srcOrd="11" destOrd="0" presId="urn:microsoft.com/office/officeart/2011/layout/ConvergingText"/>
    <dgm:cxn modelId="{6E3C703C-4EA6-40DF-B85E-9A0FCB1FE852}" type="presParOf" srcId="{4118B6A1-5126-4CB8-8018-74FD07E14B2C}" destId="{B9352821-7087-4F02-AD34-D0B4F8399189}" srcOrd="12" destOrd="0" presId="urn:microsoft.com/office/officeart/2011/layout/ConvergingText"/>
    <dgm:cxn modelId="{F644191B-0237-4A5C-943A-6DF983C59546}" type="presParOf" srcId="{4118B6A1-5126-4CB8-8018-74FD07E14B2C}" destId="{26BC4889-B55F-417F-A55A-81B6588F5325}" srcOrd="13" destOrd="0" presId="urn:microsoft.com/office/officeart/2011/layout/ConvergingText"/>
    <dgm:cxn modelId="{9223432E-B494-4C0F-8A04-2EA00E79FEFB}" type="presParOf" srcId="{4118B6A1-5126-4CB8-8018-74FD07E14B2C}" destId="{7A371388-5260-40D6-8689-3852DBC429F6}" srcOrd="14" destOrd="0" presId="urn:microsoft.com/office/officeart/2011/layout/ConvergingText"/>
    <dgm:cxn modelId="{A8A3E942-14FF-460E-B3C1-9A57F04C50C6}" type="presParOf" srcId="{4118B6A1-5126-4CB8-8018-74FD07E14B2C}" destId="{CDD3FB81-2E2C-4E2C-B5A4-02D10B893871}" srcOrd="15" destOrd="0" presId="urn:microsoft.com/office/officeart/2011/layout/ConvergingText"/>
    <dgm:cxn modelId="{661E83A3-DB1F-4F0D-AE25-4DAB1F719058}" type="presParOf" srcId="{4118B6A1-5126-4CB8-8018-74FD07E14B2C}" destId="{069F7B62-0FE5-42F3-B466-A4735CA36DCA}" srcOrd="16" destOrd="0" presId="urn:microsoft.com/office/officeart/2011/layout/ConvergingText"/>
    <dgm:cxn modelId="{A721BAA2-7D01-4462-86B9-F2CAD8D3C8BE}" type="presParOf" srcId="{4118B6A1-5126-4CB8-8018-74FD07E14B2C}" destId="{FD548ACA-E2D8-4D57-AA7D-97469279A8ED}" srcOrd="17" destOrd="0" presId="urn:microsoft.com/office/officeart/2011/layout/ConvergingText"/>
    <dgm:cxn modelId="{677AD91E-ED4C-4878-935E-F2094294432F}" type="presParOf" srcId="{4118B6A1-5126-4CB8-8018-74FD07E14B2C}" destId="{8266163D-5F63-40AD-B4F0-AE5926DB41D3}" srcOrd="18" destOrd="0" presId="urn:microsoft.com/office/officeart/2011/layout/ConvergingText"/>
    <dgm:cxn modelId="{C0D8F4BF-CFDD-41B1-9F89-FA44836C857B}" type="presParOf" srcId="{4118B6A1-5126-4CB8-8018-74FD07E14B2C}" destId="{6D8161A1-94BB-4BFA-94B7-B4BCAB49AA6F}" srcOrd="19" destOrd="0" presId="urn:microsoft.com/office/officeart/2011/layout/ConvergingText"/>
    <dgm:cxn modelId="{A97B4423-7E62-49B8-888D-C2AD7CCAD7AB}" type="presParOf" srcId="{4118B6A1-5126-4CB8-8018-74FD07E14B2C}" destId="{D7C49634-6DBF-45DB-BD49-1E0C5A0116E8}" srcOrd="20" destOrd="0" presId="urn:microsoft.com/office/officeart/2011/layout/ConvergingText"/>
    <dgm:cxn modelId="{B2B8DA77-B66B-4568-8983-8162D8BDF54A}" type="presParOf" srcId="{4118B6A1-5126-4CB8-8018-74FD07E14B2C}" destId="{71C694E6-BB52-4E5E-BE18-8855C4BEE04F}" srcOrd="21" destOrd="0" presId="urn:microsoft.com/office/officeart/2011/layout/ConvergingText"/>
    <dgm:cxn modelId="{2A4774EC-3FC0-483F-AF16-7A3D7ECCAD2E}" type="presParOf" srcId="{4118B6A1-5126-4CB8-8018-74FD07E14B2C}" destId="{CFD209C6-0431-4902-9D92-98B44C134139}" srcOrd="22" destOrd="0" presId="urn:microsoft.com/office/officeart/2011/layout/ConvergingText"/>
    <dgm:cxn modelId="{DD0AFFCA-7065-4D6C-A6DD-FD6F548FB6BB}" type="presParOf" srcId="{4118B6A1-5126-4CB8-8018-74FD07E14B2C}" destId="{C396E052-78F7-4072-BF41-3EEAD6578C6A}" srcOrd="23" destOrd="0" presId="urn:microsoft.com/office/officeart/2011/layout/ConvergingText"/>
    <dgm:cxn modelId="{BE0DB738-E04D-4F5B-B7AA-D0715BFA5A01}" type="presParOf" srcId="{4118B6A1-5126-4CB8-8018-74FD07E14B2C}" destId="{4FB23773-666F-4643-AD55-3922BCADC21B}" srcOrd="24" destOrd="0" presId="urn:microsoft.com/office/officeart/2011/layout/ConvergingText"/>
    <dgm:cxn modelId="{60A87FD6-695F-44B1-8BC2-8C992964987C}" type="presParOf" srcId="{4118B6A1-5126-4CB8-8018-74FD07E14B2C}" destId="{A57DCC17-454A-4442-A5FC-A35F528257D1}" srcOrd="25" destOrd="0" presId="urn:microsoft.com/office/officeart/2011/layout/ConvergingText"/>
    <dgm:cxn modelId="{D4965733-C252-4F0D-B0CB-03A197BFDBA4}" type="presParOf" srcId="{4118B6A1-5126-4CB8-8018-74FD07E14B2C}" destId="{26E33C0E-A89D-49C2-8AD0-2E97E17E7478}" srcOrd="26" destOrd="0" presId="urn:microsoft.com/office/officeart/2011/layout/ConvergingText"/>
    <dgm:cxn modelId="{FFC5ED52-2BB9-463C-BFDB-E2D4E9E7F950}" type="presParOf" srcId="{4118B6A1-5126-4CB8-8018-74FD07E14B2C}" destId="{D5394475-BF3B-4C3D-BD02-A9E843D145F4}" srcOrd="27" destOrd="0" presId="urn:microsoft.com/office/officeart/2011/layout/ConvergingText"/>
    <dgm:cxn modelId="{B118DB55-E14D-4E35-9DDA-5E6A2E8134FD}" type="presParOf" srcId="{4118B6A1-5126-4CB8-8018-74FD07E14B2C}" destId="{35FB7E02-2820-4DF7-A05D-EED73990961A}" srcOrd="28" destOrd="0" presId="urn:microsoft.com/office/officeart/2011/layout/ConvergingText"/>
    <dgm:cxn modelId="{2D52077D-CEA4-4D9B-A001-5CBE064F26F3}" type="presParOf" srcId="{4118B6A1-5126-4CB8-8018-74FD07E14B2C}" destId="{2602C75E-B461-42F0-BB49-5FE8996CF3B5}" srcOrd="29" destOrd="0" presId="urn:microsoft.com/office/officeart/2011/layout/ConvergingText"/>
    <dgm:cxn modelId="{06856D88-6AF6-4BCD-B647-F68F1F7E6772}" type="presParOf" srcId="{4118B6A1-5126-4CB8-8018-74FD07E14B2C}" destId="{A0945C86-84DF-4F9A-AB88-B2CDCFE26E90}" srcOrd="30" destOrd="0" presId="urn:microsoft.com/office/officeart/2011/layout/ConvergingText"/>
    <dgm:cxn modelId="{0353798A-39D3-44EF-A090-5528D081EE72}" type="presParOf" srcId="{4118B6A1-5126-4CB8-8018-74FD07E14B2C}" destId="{CFC02F48-D327-44EF-AD73-DF22D8FEBC30}" srcOrd="31" destOrd="0" presId="urn:microsoft.com/office/officeart/2011/layout/ConvergingText"/>
    <dgm:cxn modelId="{4BAFAFE9-D273-442F-B390-0BC7A4B1F169}" type="presParOf" srcId="{4118B6A1-5126-4CB8-8018-74FD07E14B2C}" destId="{A9436737-0A8B-48B0-A8FC-C8E78F5E3FBB}" srcOrd="32" destOrd="0" presId="urn:microsoft.com/office/officeart/2011/layout/ConvergingText"/>
    <dgm:cxn modelId="{DA5ED907-1870-412C-B484-18CD195AEC55}" type="presParOf" srcId="{4118B6A1-5126-4CB8-8018-74FD07E14B2C}" destId="{4D2A28C5-7D81-4CB0-BD65-C95CF901BF5A}" srcOrd="33" destOrd="0" presId="urn:microsoft.com/office/officeart/2011/layout/ConvergingText"/>
    <dgm:cxn modelId="{13B3629F-4A8A-4078-8019-07A1D397D466}" type="presParOf" srcId="{4118B6A1-5126-4CB8-8018-74FD07E14B2C}" destId="{CFF49117-4646-43B8-8B60-0C894E366A87}" srcOrd="34" destOrd="0" presId="urn:microsoft.com/office/officeart/2011/layout/ConvergingText"/>
    <dgm:cxn modelId="{593D7BFF-4408-47CB-94D1-1F8CF203FF81}" type="presParOf" srcId="{4118B6A1-5126-4CB8-8018-74FD07E14B2C}" destId="{CEC17568-40EF-4F29-B0DF-695BF46DD021}" srcOrd="35" destOrd="0" presId="urn:microsoft.com/office/officeart/2011/layout/ConvergingText"/>
    <dgm:cxn modelId="{D4919BA2-2894-4744-B84B-0A33EEAB208F}" type="presParOf" srcId="{4118B6A1-5126-4CB8-8018-74FD07E14B2C}" destId="{C70B96FF-E876-4657-8738-BA8EFB8D0E2A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29308-A3ED-4907-AC32-6CF4525DA470}">
      <dsp:nvSpPr>
        <dsp:cNvPr id="0" name=""/>
        <dsp:cNvSpPr/>
      </dsp:nvSpPr>
      <dsp:spPr>
        <a:xfrm>
          <a:off x="7836019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0676C-682E-4C2A-BE62-F283BC946D36}">
      <dsp:nvSpPr>
        <dsp:cNvPr id="0" name=""/>
        <dsp:cNvSpPr/>
      </dsp:nvSpPr>
      <dsp:spPr>
        <a:xfrm>
          <a:off x="7418019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B253C-3E39-4CDE-9636-DB129057C883}">
      <dsp:nvSpPr>
        <dsp:cNvPr id="0" name=""/>
        <dsp:cNvSpPr/>
      </dsp:nvSpPr>
      <dsp:spPr>
        <a:xfrm>
          <a:off x="7000020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0EBF8-E3D1-432D-855D-FAD75019E957}">
      <dsp:nvSpPr>
        <dsp:cNvPr id="0" name=""/>
        <dsp:cNvSpPr/>
      </dsp:nvSpPr>
      <dsp:spPr>
        <a:xfrm>
          <a:off x="6582815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A9AFE-ED27-4BD7-B917-6960E9FD7617}">
      <dsp:nvSpPr>
        <dsp:cNvPr id="0" name=""/>
        <dsp:cNvSpPr/>
      </dsp:nvSpPr>
      <dsp:spPr>
        <a:xfrm>
          <a:off x="6164815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371F1-B44E-48D6-8964-B25362D208FE}">
      <dsp:nvSpPr>
        <dsp:cNvPr id="0" name=""/>
        <dsp:cNvSpPr/>
      </dsp:nvSpPr>
      <dsp:spPr>
        <a:xfrm>
          <a:off x="5518744" y="2057868"/>
          <a:ext cx="456143" cy="4565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C05FD-32DE-4A60-A116-CDA496CB7640}">
      <dsp:nvSpPr>
        <dsp:cNvPr id="0" name=""/>
        <dsp:cNvSpPr/>
      </dsp:nvSpPr>
      <dsp:spPr>
        <a:xfrm>
          <a:off x="7464110" y="1700761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2FFE8-353A-4443-8D7D-5EEA2757445E}">
      <dsp:nvSpPr>
        <dsp:cNvPr id="0" name=""/>
        <dsp:cNvSpPr/>
      </dsp:nvSpPr>
      <dsp:spPr>
        <a:xfrm>
          <a:off x="7464110" y="264641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28FDB-504E-4960-AAD5-E436627EC97C}">
      <dsp:nvSpPr>
        <dsp:cNvPr id="0" name=""/>
        <dsp:cNvSpPr/>
      </dsp:nvSpPr>
      <dsp:spPr>
        <a:xfrm>
          <a:off x="7667547" y="190557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53780-2466-4856-96B2-73664D1E46A5}">
      <dsp:nvSpPr>
        <dsp:cNvPr id="0" name=""/>
        <dsp:cNvSpPr/>
      </dsp:nvSpPr>
      <dsp:spPr>
        <a:xfrm>
          <a:off x="7681057" y="2442733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24452-E11F-4E77-817A-DFB924026B18}">
      <dsp:nvSpPr>
        <dsp:cNvPr id="0" name=""/>
        <dsp:cNvSpPr/>
      </dsp:nvSpPr>
      <dsp:spPr>
        <a:xfrm>
          <a:off x="3020283" y="1131340"/>
          <a:ext cx="2309327" cy="23095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>
              <a:solidFill>
                <a:schemeClr val="tx2">
                  <a:lumMod val="75000"/>
                </a:schemeClr>
              </a:solidFill>
            </a:rPr>
            <a:t>Attending an international sporting event</a:t>
          </a:r>
        </a:p>
      </dsp:txBody>
      <dsp:txXfrm>
        <a:off x="3358476" y="1469568"/>
        <a:ext cx="1632941" cy="1633111"/>
      </dsp:txXfrm>
    </dsp:sp>
    <dsp:sp modelId="{7B4C22BB-4CDA-404F-82A8-AFFA1220AC9A}">
      <dsp:nvSpPr>
        <dsp:cNvPr id="0" name=""/>
        <dsp:cNvSpPr/>
      </dsp:nvSpPr>
      <dsp:spPr>
        <a:xfrm>
          <a:off x="2847839" y="934031"/>
          <a:ext cx="456143" cy="4565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352821-7087-4F02-AD34-D0B4F8399189}">
      <dsp:nvSpPr>
        <dsp:cNvPr id="0" name=""/>
        <dsp:cNvSpPr/>
      </dsp:nvSpPr>
      <dsp:spPr>
        <a:xfrm>
          <a:off x="2555398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C4889-B55F-417F-A55A-81B6588F5325}">
      <dsp:nvSpPr>
        <dsp:cNvPr id="0" name=""/>
        <dsp:cNvSpPr/>
      </dsp:nvSpPr>
      <dsp:spPr>
        <a:xfrm>
          <a:off x="2068262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71388-5260-40D6-8689-3852DBC429F6}">
      <dsp:nvSpPr>
        <dsp:cNvPr id="0" name=""/>
        <dsp:cNvSpPr/>
      </dsp:nvSpPr>
      <dsp:spPr>
        <a:xfrm>
          <a:off x="1581125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3FB81-2E2C-4E2C-B5A4-02D10B893871}">
      <dsp:nvSpPr>
        <dsp:cNvPr id="0" name=""/>
        <dsp:cNvSpPr/>
      </dsp:nvSpPr>
      <dsp:spPr>
        <a:xfrm>
          <a:off x="1093989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F7B62-0FE5-42F3-B466-A4735CA36DCA}">
      <dsp:nvSpPr>
        <dsp:cNvPr id="0" name=""/>
        <dsp:cNvSpPr/>
      </dsp:nvSpPr>
      <dsp:spPr>
        <a:xfrm>
          <a:off x="606058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48ACA-E2D8-4D57-AA7D-97469279A8ED}">
      <dsp:nvSpPr>
        <dsp:cNvPr id="0" name=""/>
        <dsp:cNvSpPr/>
      </dsp:nvSpPr>
      <dsp:spPr>
        <a:xfrm>
          <a:off x="118922" y="693209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49634-6DBF-45DB-BD49-1E0C5A0116E8}">
      <dsp:nvSpPr>
        <dsp:cNvPr id="0" name=""/>
        <dsp:cNvSpPr/>
      </dsp:nvSpPr>
      <dsp:spPr>
        <a:xfrm>
          <a:off x="117333" y="104657"/>
          <a:ext cx="2673289" cy="586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>
              <a:solidFill>
                <a:schemeClr val="tx2">
                  <a:lumMod val="75000"/>
                </a:schemeClr>
              </a:solidFill>
            </a:rPr>
            <a:t>Staying within a local hotel for the event is </a:t>
          </a:r>
          <a:r>
            <a:rPr lang="en-GB" sz="1700" b="1" i="1" kern="1200" dirty="0">
              <a:solidFill>
                <a:schemeClr val="tx2">
                  <a:lumMod val="75000"/>
                </a:schemeClr>
              </a:solidFill>
            </a:rPr>
            <a:t>hospitality</a:t>
          </a:r>
        </a:p>
      </dsp:txBody>
      <dsp:txXfrm>
        <a:off x="117333" y="104657"/>
        <a:ext cx="2673289" cy="586675"/>
      </dsp:txXfrm>
    </dsp:sp>
    <dsp:sp modelId="{71C694E6-BB52-4E5E-BE18-8855C4BEE04F}">
      <dsp:nvSpPr>
        <dsp:cNvPr id="0" name=""/>
        <dsp:cNvSpPr/>
      </dsp:nvSpPr>
      <dsp:spPr>
        <a:xfrm>
          <a:off x="2374212" y="2057868"/>
          <a:ext cx="456143" cy="4565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209C6-0431-4902-9D92-98B44C134139}">
      <dsp:nvSpPr>
        <dsp:cNvPr id="0" name=""/>
        <dsp:cNvSpPr/>
      </dsp:nvSpPr>
      <dsp:spPr>
        <a:xfrm>
          <a:off x="1922836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6E052-78F7-4072-BF41-3EEAD6578C6A}">
      <dsp:nvSpPr>
        <dsp:cNvPr id="0" name=""/>
        <dsp:cNvSpPr/>
      </dsp:nvSpPr>
      <dsp:spPr>
        <a:xfrm>
          <a:off x="1472255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23773-666F-4643-AD55-3922BCADC21B}">
      <dsp:nvSpPr>
        <dsp:cNvPr id="0" name=""/>
        <dsp:cNvSpPr/>
      </dsp:nvSpPr>
      <dsp:spPr>
        <a:xfrm>
          <a:off x="1020879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DCC17-454A-4442-A5FC-A35F528257D1}">
      <dsp:nvSpPr>
        <dsp:cNvPr id="0" name=""/>
        <dsp:cNvSpPr/>
      </dsp:nvSpPr>
      <dsp:spPr>
        <a:xfrm>
          <a:off x="570298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33C0E-A89D-49C2-8AD0-2E97E17E7478}">
      <dsp:nvSpPr>
        <dsp:cNvPr id="0" name=""/>
        <dsp:cNvSpPr/>
      </dsp:nvSpPr>
      <dsp:spPr>
        <a:xfrm>
          <a:off x="118922" y="2171902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B7E02-2820-4DF7-A05D-EED73990961A}">
      <dsp:nvSpPr>
        <dsp:cNvPr id="0" name=""/>
        <dsp:cNvSpPr/>
      </dsp:nvSpPr>
      <dsp:spPr>
        <a:xfrm>
          <a:off x="141370" y="1348265"/>
          <a:ext cx="2254711" cy="767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>
              <a:solidFill>
                <a:schemeClr val="tx2">
                  <a:lumMod val="75000"/>
                </a:schemeClr>
              </a:solidFill>
            </a:rPr>
            <a:t>Running the </a:t>
          </a:r>
          <a:r>
            <a:rPr lang="en-GB" sz="1700" b="1" i="1" kern="1200" dirty="0">
              <a:solidFill>
                <a:schemeClr val="tx2">
                  <a:lumMod val="75000"/>
                </a:schemeClr>
              </a:solidFill>
            </a:rPr>
            <a:t>event</a:t>
          </a:r>
          <a:r>
            <a:rPr lang="en-GB" sz="1700" b="1" kern="1200" dirty="0">
              <a:solidFill>
                <a:schemeClr val="tx2">
                  <a:lumMod val="75000"/>
                </a:schemeClr>
              </a:solidFill>
            </a:rPr>
            <a:t> is event management</a:t>
          </a:r>
        </a:p>
      </dsp:txBody>
      <dsp:txXfrm>
        <a:off x="141370" y="1348265"/>
        <a:ext cx="2254711" cy="767900"/>
      </dsp:txXfrm>
    </dsp:sp>
    <dsp:sp modelId="{2602C75E-B461-42F0-BB49-5FE8996CF3B5}">
      <dsp:nvSpPr>
        <dsp:cNvPr id="0" name=""/>
        <dsp:cNvSpPr/>
      </dsp:nvSpPr>
      <dsp:spPr>
        <a:xfrm>
          <a:off x="2847839" y="3162949"/>
          <a:ext cx="456143" cy="4565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45C86-84DF-4F9A-AB88-B2CDCFE26E90}">
      <dsp:nvSpPr>
        <dsp:cNvPr id="0" name=""/>
        <dsp:cNvSpPr/>
      </dsp:nvSpPr>
      <dsp:spPr>
        <a:xfrm>
          <a:off x="2555398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02F48-D327-44EF-AD73-DF22D8FEBC30}">
      <dsp:nvSpPr>
        <dsp:cNvPr id="0" name=""/>
        <dsp:cNvSpPr/>
      </dsp:nvSpPr>
      <dsp:spPr>
        <a:xfrm>
          <a:off x="2068262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36737-0A8B-48B0-A8FC-C8E78F5E3FBB}">
      <dsp:nvSpPr>
        <dsp:cNvPr id="0" name=""/>
        <dsp:cNvSpPr/>
      </dsp:nvSpPr>
      <dsp:spPr>
        <a:xfrm>
          <a:off x="1581125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A28C5-7D81-4CB0-BD65-C95CF901BF5A}">
      <dsp:nvSpPr>
        <dsp:cNvPr id="0" name=""/>
        <dsp:cNvSpPr/>
      </dsp:nvSpPr>
      <dsp:spPr>
        <a:xfrm>
          <a:off x="1093989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49117-4646-43B8-8B60-0C894E366A87}">
      <dsp:nvSpPr>
        <dsp:cNvPr id="0" name=""/>
        <dsp:cNvSpPr/>
      </dsp:nvSpPr>
      <dsp:spPr>
        <a:xfrm>
          <a:off x="606058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C17568-40EF-4F29-B0DF-695BF46DD021}">
      <dsp:nvSpPr>
        <dsp:cNvPr id="0" name=""/>
        <dsp:cNvSpPr/>
      </dsp:nvSpPr>
      <dsp:spPr>
        <a:xfrm>
          <a:off x="118922" y="3627714"/>
          <a:ext cx="228071" cy="228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B96FF-E876-4657-8738-BA8EFB8D0E2A}">
      <dsp:nvSpPr>
        <dsp:cNvPr id="0" name=""/>
        <dsp:cNvSpPr/>
      </dsp:nvSpPr>
      <dsp:spPr>
        <a:xfrm>
          <a:off x="117333" y="2624828"/>
          <a:ext cx="2673289" cy="877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>
              <a:solidFill>
                <a:schemeClr val="tx2">
                  <a:lumMod val="75000"/>
                </a:schemeClr>
              </a:solidFill>
            </a:rPr>
            <a:t>Travel agent booking' transport, event tickets, and hotel is </a:t>
          </a:r>
          <a:r>
            <a:rPr lang="en-GB" sz="1700" b="1" i="1" kern="1200" dirty="0">
              <a:solidFill>
                <a:schemeClr val="tx2">
                  <a:lumMod val="75000"/>
                </a:schemeClr>
              </a:solidFill>
            </a:rPr>
            <a:t>tourism</a:t>
          </a:r>
          <a:r>
            <a:rPr lang="en-GB" sz="1700" b="1" kern="1200" dirty="0">
              <a:solidFill>
                <a:schemeClr val="tx2">
                  <a:lumMod val="75000"/>
                </a:schemeClr>
              </a:solidFill>
            </a:rPr>
            <a:t> </a:t>
          </a:r>
        </a:p>
      </dsp:txBody>
      <dsp:txXfrm>
        <a:off x="117333" y="2624828"/>
        <a:ext cx="2673289" cy="877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Works best with a small number of Level 1 shapes. Unused text does not appear, but remains available if you switch layout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</a:t>
            </a:r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 Strategic Managerial Accounting Perspective to Hospitality, Tourism &amp; Events operations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Objectives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After studying this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topic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you should be able to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Understand the difference between managerial and other forms of accounting;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Explain the main characteristics and feature of the hospitality, tourism and events businesses and their implication for accounting;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Reflect on the way managers can utilise strategic management accounting information to aid planning, control and decision making.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The differences between financial and management accounting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044770"/>
              </p:ext>
            </p:extLst>
          </p:nvPr>
        </p:nvGraphicFramePr>
        <p:xfrm>
          <a:off x="683568" y="2060848"/>
          <a:ext cx="8064896" cy="4343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991"/>
                <a:gridCol w="3160555"/>
                <a:gridCol w="3247350"/>
              </a:tblGrid>
              <a:tr h="162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Financial Accounting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Management Accounting</a:t>
                      </a:r>
                    </a:p>
                  </a:txBody>
                  <a:tcPr marL="57850" marR="57850" marT="0" marB="0"/>
                </a:tc>
              </a:tr>
              <a:tr h="650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Users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External to organisation, including Shareholders, Lenders, Suppliers, Regulatory Authorities,  Government, Employees, Customers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Internal to organisation, including Managers at all levels</a:t>
                      </a:r>
                    </a:p>
                  </a:txBody>
                  <a:tcPr marL="57850" marR="57850" marT="0" marB="0"/>
                </a:tc>
              </a:tr>
              <a:tr h="97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Purpose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Reporting for Accountability and Corporate Governance purposes.  Historically focused, recording what has happened. 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Decision Support - information designed to be used by non- accountants to aid them in decision making. Forward focused, using financial information to aid the future of the operation.</a:t>
                      </a:r>
                    </a:p>
                  </a:txBody>
                  <a:tcPr marL="57850" marR="57850" marT="0" marB="0"/>
                </a:tc>
              </a:tr>
              <a:tr h="325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Frequency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Annual - Routine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Monthly, weekly, daily, either routine and non–routine reporting (ad hoc)</a:t>
                      </a:r>
                    </a:p>
                  </a:txBody>
                  <a:tcPr marL="57850" marR="57850" marT="0" marB="0"/>
                </a:tc>
              </a:tr>
              <a:tr h="650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Level of reporting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Whole organisation, plus some limited reporting of different segments of business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Multiple levels – unit/venue level, product or service level, departmental level, by customer, geographic region or whole organisation as required</a:t>
                      </a:r>
                    </a:p>
                  </a:txBody>
                  <a:tcPr marL="57850" marR="57850" marT="0" marB="0"/>
                </a:tc>
              </a:tr>
              <a:tr h="162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Type of data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Financial data and compliance data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Financial and non-financial data</a:t>
                      </a:r>
                    </a:p>
                  </a:txBody>
                  <a:tcPr marL="57850" marR="57850" marT="0" marB="0"/>
                </a:tc>
              </a:tr>
              <a:tr h="162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Focus of reporting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Accurate and verifiable (audited)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Timely and useful, to aid managers</a:t>
                      </a:r>
                    </a:p>
                  </a:txBody>
                  <a:tcPr marL="57850" marR="57850" marT="0" marB="0"/>
                </a:tc>
              </a:tr>
              <a:tr h="975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Regulation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Regulated by General Accepted Accounting Principles (GAAP), rules established in international financial reporting standards (IFRS) and specific International Accounting Standards (IAS) </a:t>
                      </a:r>
                    </a:p>
                  </a:txBody>
                  <a:tcPr marL="57850" marR="57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regulation, or requirement to use </a:t>
                      </a:r>
                    </a:p>
                  </a:txBody>
                  <a:tcPr marL="57850" marR="578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1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Hospitality , Tourism and Events interaction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206084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Strategic Management accounting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extends management accounting as it is externally focused (market &amp; competition) and extends from using financial data to incorporate non-financial data and is strategic in focus.</a:t>
            </a:r>
          </a:p>
          <a:p>
            <a:endParaRPr lang="en-GB" sz="2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Strategic </a:t>
            </a:r>
            <a:r>
              <a:rPr lang="en-GB" sz="2000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accounting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an accounting discipline.</a:t>
            </a:r>
          </a:p>
          <a:p>
            <a:endParaRPr lang="en-GB" sz="2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Strategic </a:t>
            </a:r>
            <a:r>
              <a:rPr lang="en-GB" sz="2000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managerial 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accounting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the use by managers of strategic management accounting to support their decision making in a competitive environment.</a:t>
            </a:r>
            <a:endParaRPr lang="en-GB" sz="2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Hospitality , Tourism and Events interaction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4777823"/>
              </p:ext>
            </p:extLst>
          </p:nvPr>
        </p:nvGraphicFramePr>
        <p:xfrm>
          <a:off x="683568" y="1988840"/>
          <a:ext cx="806489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92080" y="2204864"/>
            <a:ext cx="316835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The combination of hospitality, tourism and events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Customer provision combinations in hospitality, tourism and events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25375"/>
              </p:ext>
            </p:extLst>
          </p:nvPr>
        </p:nvGraphicFramePr>
        <p:xfrm>
          <a:off x="755576" y="2060848"/>
          <a:ext cx="7920880" cy="4419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791"/>
                <a:gridCol w="1979791"/>
                <a:gridCol w="1980649"/>
                <a:gridCol w="1980649"/>
              </a:tblGrid>
              <a:tr h="493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Hospitality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Tourism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Events</a:t>
                      </a:r>
                    </a:p>
                  </a:txBody>
                  <a:tcPr marL="68580" marR="68580" marT="0" marB="0" anchor="ctr"/>
                </a:tc>
              </a:tr>
              <a:tr h="1262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Hospitality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Contract catering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Hotel accommodation as part of a tour package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wedding, including the provision of specialist catering services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2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Tourism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business tourist, booking his hotel through a travel agent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water sports business at a tourist resort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charity international trek event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62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Events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Provision of accommodation for those that attend a trade show / exhibition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booking of holidays to international sporting events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Running a local civic event (that does not include hospitality provision)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1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Characteristics </a:t>
            </a:r>
            <a:r>
              <a:rPr lang="en-GB" b="1" dirty="0">
                <a:solidFill>
                  <a:schemeClr val="bg1"/>
                </a:solidFill>
              </a:rPr>
              <a:t>of hospitality, tourism, &amp; events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Fixed capacity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Changeable demand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Perishability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Range of products and services offered</a:t>
            </a:r>
          </a:p>
          <a:p>
            <a:pPr lvl="1" indent="-457200" algn="l"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Concurrent production and consumption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 real time activity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Business size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Nature of </a:t>
            </a:r>
            <a:r>
              <a:rPr lang="en-US" b="0" dirty="0" err="1" smtClean="0">
                <a:solidFill>
                  <a:schemeClr val="tx2">
                    <a:lumMod val="75000"/>
                  </a:schemeClr>
                </a:solidFill>
              </a:rPr>
              <a:t>labour</a:t>
            </a:r>
            <a:endParaRPr lang="en-US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Location implications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Capital intensive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Operating cost structure</a:t>
            </a: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Summary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55000" lnSpcReduction="20000"/>
          </a:bodyPr>
          <a:lstStyle/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Accounting and finance is split into three key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areas (Financial accounting, Management accounting and Financial management).</a:t>
            </a: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Management accounting provides managers with information to aid decision making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Strategic managerial accounting is the management use of a range of financial and non-financial data, with an external perspective for strategic decision making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The nature of hospitality, tourism and events provides a number of key characteristics that impact on appropriate managerial accounting techniques that are useful. 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614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Chapter 1</vt:lpstr>
      <vt:lpstr>Objectives  </vt:lpstr>
      <vt:lpstr>The differences between financial and management accounting </vt:lpstr>
      <vt:lpstr>Hospitality , Tourism and Events interaction </vt:lpstr>
      <vt:lpstr>Hospitality , Tourism and Events interaction </vt:lpstr>
      <vt:lpstr> Customer provision combinations in hospitality, tourism and events </vt:lpstr>
      <vt:lpstr>Characteristics of hospitality, tourism, &amp; events 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8</cp:revision>
  <dcterms:created xsi:type="dcterms:W3CDTF">2012-08-01T20:46:07Z</dcterms:created>
  <dcterms:modified xsi:type="dcterms:W3CDTF">2012-08-25T13:05:25Z</dcterms:modified>
</cp:coreProperties>
</file>